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59" r:id="rId4"/>
    <p:sldId id="275" r:id="rId5"/>
    <p:sldId id="258" r:id="rId6"/>
    <p:sldId id="276" r:id="rId7"/>
    <p:sldId id="256" r:id="rId8"/>
    <p:sldId id="268" r:id="rId9"/>
    <p:sldId id="266" r:id="rId10"/>
    <p:sldId id="267" r:id="rId11"/>
    <p:sldId id="269" r:id="rId12"/>
    <p:sldId id="270" r:id="rId13"/>
    <p:sldId id="273" r:id="rId14"/>
    <p:sldId id="271" r:id="rId15"/>
    <p:sldId id="274" r:id="rId16"/>
    <p:sldId id="27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745"/>
    <a:srgbClr val="7E5E5C"/>
    <a:srgbClr val="5E8978"/>
    <a:srgbClr val="304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14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0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93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96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12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85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5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4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08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7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21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7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47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9727A-2391-4881-BB6B-C0406F7215C4}" type="datetimeFigureOut">
              <a:rPr lang="zh-CN" altLang="en-US" smtClean="0"/>
              <a:t>2021/4/1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2760C-17E4-4B4A-9FEE-F5595A87D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33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770467" y="770467"/>
            <a:ext cx="10651066" cy="5317066"/>
          </a:xfrm>
          <a:prstGeom prst="roundRect">
            <a:avLst>
              <a:gd name="adj" fmla="val 50000"/>
            </a:avLst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顶角 7"/>
          <p:cNvSpPr/>
          <p:nvPr/>
        </p:nvSpPr>
        <p:spPr>
          <a:xfrm>
            <a:off x="4379293" y="887239"/>
            <a:ext cx="3493043" cy="4869819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452023" y="770467"/>
            <a:ext cx="33475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ladimir Script" panose="03050402040407070305" pitchFamily="66" charset="0"/>
                <a:ea typeface="汉仪新人文宋 75W" panose="00020600040101010101" pitchFamily="18" charset="-122"/>
              </a:rPr>
              <a:t>Retro style</a:t>
            </a:r>
            <a:endParaRPr lang="zh-CN" altLang="en-US" sz="6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ladimir Script" panose="03050402040407070305" pitchFamily="66" charset="0"/>
              <a:ea typeface="汉仪新人文宋 75W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2429" y="4627706"/>
            <a:ext cx="5627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优雅复古画册风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26680" y="4983489"/>
            <a:ext cx="5598267" cy="54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3302000" cy="6858000"/>
          </a:xfrm>
          <a:prstGeom prst="rect">
            <a:avLst/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5401" y="1307570"/>
            <a:ext cx="6400800" cy="424286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778933" y="778933"/>
            <a:ext cx="10634134" cy="5300134"/>
          </a:xfrm>
          <a:prstGeom prst="frame">
            <a:avLst>
              <a:gd name="adj1" fmla="val 839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12669" y="3589030"/>
            <a:ext cx="2652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11538" y="1853046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6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3699933"/>
            <a:ext cx="2861734" cy="3158066"/>
          </a:xfrm>
          <a:prstGeom prst="rect">
            <a:avLst/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03400" y="-1"/>
            <a:ext cx="3598333" cy="4919133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55714" y="1976953"/>
            <a:ext cx="409538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1919809"/>
            <a:ext cx="97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  <a:cs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55714" y="3128420"/>
            <a:ext cx="409538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000" y="3071276"/>
            <a:ext cx="97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  <a:cs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55714" y="4339153"/>
            <a:ext cx="4095383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6000" y="4282009"/>
            <a:ext cx="97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  <a:cs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32542" y="4951308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6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44067" y="1667932"/>
            <a:ext cx="5867400" cy="5190067"/>
          </a:xfrm>
          <a:prstGeom prst="rect">
            <a:avLst/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726266" y="753532"/>
            <a:ext cx="3369733" cy="333586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65335" y="2872320"/>
            <a:ext cx="4351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A designer can use default text to simulate what text would look like.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214983" y="4377391"/>
            <a:ext cx="3402218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39934" y="4320247"/>
            <a:ext cx="97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  <a:cs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14983" y="5393391"/>
            <a:ext cx="3402218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39934" y="5336247"/>
            <a:ext cx="97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  <a:cs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45589" y="3659142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4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136808" cy="6858000"/>
          </a:xfrm>
          <a:prstGeom prst="rect">
            <a:avLst/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 rot="5400000">
            <a:off x="-1844187" y="3290500"/>
            <a:ext cx="5825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OUR LOVE MEMORY </a:t>
            </a:r>
            <a:endParaRPr lang="zh-CN" altLang="en-US" sz="1200" dirty="0">
              <a:solidFill>
                <a:schemeClr val="bg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83091" y="1249999"/>
            <a:ext cx="3416968" cy="456366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3066712" y="3429000"/>
            <a:ext cx="4186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A designer can use default text to simulate what text would look like. If it is not real text. A designer can use default text to simulate what text would look like.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3066712" y="1843421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8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8" y="0"/>
            <a:ext cx="11815072" cy="524911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1" y="1210735"/>
            <a:ext cx="9635067" cy="3386667"/>
          </a:xfrm>
          <a:prstGeom prst="rect">
            <a:avLst/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2465" y="1473200"/>
            <a:ext cx="2861735" cy="286173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386665" y="1473199"/>
            <a:ext cx="2861735" cy="286173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10864" y="1473198"/>
            <a:ext cx="2861735" cy="2861735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24172" y="5521961"/>
            <a:ext cx="9578934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A designer can use default text to simulate what text would look like. If it is not real text.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24172" y="4847655"/>
            <a:ext cx="4471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5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887204" cy="6858000"/>
          </a:xfrm>
          <a:prstGeom prst="rect">
            <a:avLst/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8799" y="558800"/>
            <a:ext cx="3716867" cy="57404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01938" y="3558247"/>
            <a:ext cx="4033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A designer can use default text to simulate what text would look like. If it is not real text. A designer can use default text to simulate what text would look like.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54797" y="2028995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D5B6850-D436-4655-A94B-29ECA529DE45}"/>
              </a:ext>
            </a:extLst>
          </p:cNvPr>
          <p:cNvSpPr/>
          <p:nvPr/>
        </p:nvSpPr>
        <p:spPr>
          <a:xfrm>
            <a:off x="770467" y="770467"/>
            <a:ext cx="10651066" cy="5317066"/>
          </a:xfrm>
          <a:prstGeom prst="roundRect">
            <a:avLst>
              <a:gd name="adj" fmla="val 50000"/>
            </a:avLst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75679" y="3112974"/>
            <a:ext cx="5627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优雅复古画册风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04554" y="3602721"/>
            <a:ext cx="5598267" cy="547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433404" y="5024667"/>
            <a:ext cx="336551" cy="285658"/>
            <a:chOff x="3386666" y="1769533"/>
            <a:chExt cx="626534" cy="499452"/>
          </a:xfrm>
          <a:solidFill>
            <a:schemeClr val="bg1"/>
          </a:solidFill>
        </p:grpSpPr>
        <p:sp>
          <p:nvSpPr>
            <p:cNvPr id="15" name="圆角矩形 14"/>
            <p:cNvSpPr/>
            <p:nvPr/>
          </p:nvSpPr>
          <p:spPr>
            <a:xfrm>
              <a:off x="3386667" y="1769533"/>
              <a:ext cx="626533" cy="931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3386667" y="1972692"/>
              <a:ext cx="626533" cy="931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386666" y="2175851"/>
              <a:ext cx="626533" cy="931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23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4673600" cy="685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83695" y="1909233"/>
            <a:ext cx="3107267" cy="3039533"/>
          </a:xfrm>
          <a:prstGeom prst="rect">
            <a:avLst/>
          </a:prstGeom>
          <a:solidFill>
            <a:srgbClr val="7E5E5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557072" y="3583648"/>
            <a:ext cx="3390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509931" y="2054396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55091" y="2967335"/>
            <a:ext cx="2437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131300" y="2954866"/>
            <a:ext cx="2590800" cy="32512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670800" y="651934"/>
            <a:ext cx="2590800" cy="32512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01669" y="3968902"/>
            <a:ext cx="3390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54528" y="2439650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69466" y="2514601"/>
            <a:ext cx="3200400" cy="2489200"/>
          </a:xfrm>
          <a:prstGeom prst="rect">
            <a:avLst/>
          </a:prstGeom>
          <a:solidFill>
            <a:srgbClr val="7E5E5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851157" y="3297536"/>
            <a:ext cx="2437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6732" y="1303351"/>
            <a:ext cx="4783668" cy="4369832"/>
          </a:xfrm>
          <a:prstGeom prst="rect">
            <a:avLst/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37733" y="1684352"/>
            <a:ext cx="4021666" cy="360783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72830" y="3439591"/>
            <a:ext cx="4186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A designer can use default text to simulate what text would look like. If it is not real text. A designer can use default text to simulate what text would look like.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972830" y="1993041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4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56733"/>
            <a:ext cx="4775200" cy="2277534"/>
          </a:xfrm>
          <a:prstGeom prst="rect">
            <a:avLst/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86600" y="956733"/>
            <a:ext cx="4538133" cy="5901267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27872" y="4489270"/>
            <a:ext cx="3390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80731" y="2960018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9824" y="1612358"/>
            <a:ext cx="2437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22866" y="1430867"/>
            <a:ext cx="3691467" cy="5427133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417735" y="0"/>
            <a:ext cx="4216399" cy="1803400"/>
          </a:xfrm>
          <a:prstGeom prst="rect">
            <a:avLst/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366935" y="2313521"/>
            <a:ext cx="4351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A designer can use default text to simulate what text would look like. If it is not real text. A designer can use default text to simulate what text would look like.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316583" y="4250391"/>
            <a:ext cx="3402218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41534" y="4193247"/>
            <a:ext cx="97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  <a:cs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16583" y="5342591"/>
            <a:ext cx="3402218" cy="61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41534" y="5285447"/>
            <a:ext cx="975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  <a:cs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16193" y="5316214"/>
            <a:ext cx="2677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  <a:cs typeface="Arial" panose="020B0604020202020204" pitchFamily="34" charset="0"/>
              </a:rPr>
              <a:t>VOGUE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4140200" cy="6858000"/>
          </a:xfrm>
          <a:prstGeom prst="rect">
            <a:avLst/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92867" y="1183891"/>
            <a:ext cx="3903133" cy="449021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557072" y="3583648"/>
            <a:ext cx="3390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509931" y="2054396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5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82573" y="1016000"/>
            <a:ext cx="3811960" cy="5842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07163" y="3158067"/>
            <a:ext cx="3373437" cy="1557866"/>
          </a:xfrm>
          <a:prstGeom prst="rect">
            <a:avLst/>
          </a:prstGeom>
          <a:solidFill>
            <a:srgbClr val="7E5E5C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62671" y="3494036"/>
            <a:ext cx="2462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72813" y="2069769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solidFill>
                <a:schemeClr val="bg1"/>
              </a:solidFill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21424" y="3649021"/>
            <a:ext cx="41866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A designer can use default text to simulate what text would look like. If it is not real text. A designer can use default text to simulate what text would look like.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5967" y="133693"/>
            <a:ext cx="2976033" cy="362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64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5F474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34532" y="1134532"/>
            <a:ext cx="9922935" cy="45889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532466" y="1540931"/>
            <a:ext cx="3073400" cy="377613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09281" y="3530403"/>
            <a:ext cx="4186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A designer can use default text to simulate what text would look like. </a:t>
            </a:r>
          </a:p>
        </p:txBody>
      </p:sp>
      <p:sp>
        <p:nvSpPr>
          <p:cNvPr id="7" name="矩形 6"/>
          <p:cNvSpPr/>
          <p:nvPr/>
        </p:nvSpPr>
        <p:spPr>
          <a:xfrm>
            <a:off x="4063999" y="3221564"/>
            <a:ext cx="1083733" cy="414867"/>
          </a:xfrm>
          <a:prstGeom prst="rect">
            <a:avLst/>
          </a:prstGeom>
          <a:solidFill>
            <a:srgbClr val="7E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971311" y="2050817"/>
            <a:ext cx="25654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汉仪新人文宋 75W" panose="00020600040101010101" pitchFamily="18" charset="-122"/>
                <a:ea typeface="汉仪新人文宋 75W" panose="00020600040101010101" pitchFamily="18" charset="-122"/>
              </a:rPr>
              <a:t>RETRO STYLE</a:t>
            </a:r>
            <a:endParaRPr lang="zh-CN" altLang="en-US" sz="4400" dirty="0">
              <a:latin typeface="汉仪新人文宋 75W" panose="00020600040101010101" pitchFamily="18" charset="-122"/>
              <a:ea typeface="汉仪新人文宋 75W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56673"/>
          <a:stretch>
            <a:fillRect/>
          </a:stretch>
        </p:blipFill>
        <p:spPr>
          <a:xfrm flipH="1" flipV="1">
            <a:off x="6699182" y="3995628"/>
            <a:ext cx="5492817" cy="2853068"/>
          </a:xfrm>
          <a:custGeom>
            <a:avLst/>
            <a:gdLst>
              <a:gd name="connsiteX0" fmla="*/ 0 w 5634336"/>
              <a:gd name="connsiteY0" fmla="*/ 0 h 2971376"/>
              <a:gd name="connsiteX1" fmla="*/ 5634336 w 5634336"/>
              <a:gd name="connsiteY1" fmla="*/ 0 h 2971376"/>
              <a:gd name="connsiteX2" fmla="*/ 5634336 w 5634336"/>
              <a:gd name="connsiteY2" fmla="*/ 2971376 h 2971376"/>
              <a:gd name="connsiteX3" fmla="*/ 0 w 5634336"/>
              <a:gd name="connsiteY3" fmla="*/ 2971376 h 297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4336" h="2971376">
                <a:moveTo>
                  <a:pt x="0" y="0"/>
                </a:moveTo>
                <a:lnTo>
                  <a:pt x="5634336" y="0"/>
                </a:lnTo>
                <a:lnTo>
                  <a:pt x="5634336" y="2971376"/>
                </a:lnTo>
                <a:lnTo>
                  <a:pt x="0" y="2971376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53" b="71895"/>
          <a:stretch>
            <a:fillRect/>
          </a:stretch>
        </p:blipFill>
        <p:spPr>
          <a:xfrm rot="10800000">
            <a:off x="-2" y="-3"/>
            <a:ext cx="6096001" cy="1929477"/>
          </a:xfrm>
          <a:custGeom>
            <a:avLst/>
            <a:gdLst>
              <a:gd name="connsiteX0" fmla="*/ 0 w 6065230"/>
              <a:gd name="connsiteY0" fmla="*/ 0 h 1901885"/>
              <a:gd name="connsiteX1" fmla="*/ 6065230 w 6065230"/>
              <a:gd name="connsiteY1" fmla="*/ 0 h 1901885"/>
              <a:gd name="connsiteX2" fmla="*/ 6065230 w 6065230"/>
              <a:gd name="connsiteY2" fmla="*/ 1901885 h 1901885"/>
              <a:gd name="connsiteX3" fmla="*/ 0 w 6065230"/>
              <a:gd name="connsiteY3" fmla="*/ 1901885 h 190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5230" h="1901885">
                <a:moveTo>
                  <a:pt x="0" y="0"/>
                </a:moveTo>
                <a:lnTo>
                  <a:pt x="6065230" y="0"/>
                </a:lnTo>
                <a:lnTo>
                  <a:pt x="6065230" y="1901885"/>
                </a:lnTo>
                <a:lnTo>
                  <a:pt x="0" y="190188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074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1031</Words>
  <Application>Microsoft Office PowerPoint</Application>
  <PresentationFormat>宽屏</PresentationFormat>
  <Paragraphs>51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汉仪新人文宋 75W</vt:lpstr>
      <vt:lpstr>思源宋体 Heavy</vt:lpstr>
      <vt:lpstr>Arial</vt:lpstr>
      <vt:lpstr>Vladimir Script</vt:lpstr>
      <vt:lpstr>等线</vt:lpstr>
      <vt:lpstr>等线 Light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BMI</dc:creator>
  <cp:lastModifiedBy>Administrator</cp:lastModifiedBy>
  <cp:revision>77</cp:revision>
  <dcterms:created xsi:type="dcterms:W3CDTF">2021-01-18T09:55:16Z</dcterms:created>
  <dcterms:modified xsi:type="dcterms:W3CDTF">2021-04-01T03:18:45Z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  <property fmtid="{D5CDD505-2E9C-101B-9397-08002B2CF9AE}" pid="3" name="KSOTemplateUUID">
    <vt:lpwstr>v1.0_mb_1IjlTskcIu/yiK7Lw99hBA==</vt:lpwstr>
  </property>
</Properties>
</file>